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6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3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6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1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28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6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69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9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50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53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3032-029C-443E-8BC0-71521938F7B2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22161-A485-41D9-8FEA-297693EF1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9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20" y="0"/>
            <a:ext cx="122257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1074"/>
            <a:ext cx="9144000" cy="2472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пастелью «Северное сияние»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72" y="2285328"/>
            <a:ext cx="6343454" cy="4200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80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20" y="0"/>
            <a:ext cx="1222572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855" t="5470" r="1971" b="5826"/>
          <a:stretch/>
        </p:blipFill>
        <p:spPr>
          <a:xfrm>
            <a:off x="1598212" y="463163"/>
            <a:ext cx="8794142" cy="5931673"/>
          </a:xfrm>
          <a:prstGeom prst="rect">
            <a:avLst/>
          </a:prstGeom>
        </p:spPr>
      </p:pic>
      <p:pic>
        <p:nvPicPr>
          <p:cNvPr id="2" name="zvuk_-_kolokolchik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657" y="5445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1074"/>
            <a:ext cx="9144000" cy="2472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572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465151"/>
            <a:ext cx="4665428" cy="3499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92" t="2822" r="2313" b="2658"/>
          <a:stretch/>
        </p:blipFill>
        <p:spPr>
          <a:xfrm>
            <a:off x="6079140" y="60180"/>
            <a:ext cx="5879622" cy="659705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558908">
            <a:off x="6797043" y="234052"/>
            <a:ext cx="3811317" cy="528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ребята! </a:t>
            </a:r>
          </a:p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Пишут вам африканские жители. Мы живём на материке, который называется Африка. У нас круглый год стоит теплая и жаркая погода. Недавно мы прочитали в энциклопедии о чудесах природы, одно из чудес которое нам не известно – это северное сияние. Очень хочется увидеть северное сияние, а как не знаем. К сожалению, приехать к вам не можем! Помогите увидеть северное сияние! </a:t>
            </a:r>
          </a:p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свидания! </a:t>
            </a:r>
          </a:p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 вы нам поможете.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1250">
            <a:off x="6427674" y="4985907"/>
            <a:ext cx="1578038" cy="143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2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1074"/>
            <a:ext cx="9144000" cy="2472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5720" cy="6858000"/>
          </a:xfrm>
          <a:prstGeom prst="rect">
            <a:avLst/>
          </a:prstGeom>
        </p:spPr>
      </p:pic>
      <p:pic>
        <p:nvPicPr>
          <p:cNvPr id="3" name="Сногсшибательное_видео_северного_сияния_и_видов_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539" y="151074"/>
            <a:ext cx="11714921" cy="65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333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1074"/>
            <a:ext cx="9144000" cy="2472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5720" cy="6858000"/>
          </a:xfrm>
          <a:prstGeom prst="rect">
            <a:avLst/>
          </a:prstGeom>
        </p:spPr>
      </p:pic>
      <p:pic>
        <p:nvPicPr>
          <p:cNvPr id="3" name="Песенка_про_белых_медведей_Монтаж_Раиса__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15" y="158032"/>
            <a:ext cx="11211339" cy="6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20" y="0"/>
            <a:ext cx="1222572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094" y="238004"/>
            <a:ext cx="9411559" cy="6231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Классическая музыка - (скрипка и фортепиано)необыкновенная... (zoop.s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887" y="5724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0</Words>
  <Application>Microsoft Office PowerPoint</Application>
  <PresentationFormat>Широкоэкранный</PresentationFormat>
  <Paragraphs>9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   Рисование пастелью «Северное сияние» </vt:lpstr>
      <vt:lpstr>Презентация PowerPoint</vt:lpstr>
      <vt:lpstr>   </vt:lpstr>
      <vt:lpstr>   </vt:lpstr>
      <vt:lpstr>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Рисование пастелью «Северное сияние» </dc:title>
  <dc:creator>spec8-2</dc:creator>
  <cp:lastModifiedBy>spec8-2</cp:lastModifiedBy>
  <cp:revision>10</cp:revision>
  <dcterms:created xsi:type="dcterms:W3CDTF">2018-12-14T04:10:51Z</dcterms:created>
  <dcterms:modified xsi:type="dcterms:W3CDTF">2018-12-18T09:43:30Z</dcterms:modified>
</cp:coreProperties>
</file>